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3" r:id="rId8"/>
    <p:sldId id="261" r:id="rId9"/>
    <p:sldId id="263" r:id="rId10"/>
    <p:sldId id="274" r:id="rId11"/>
    <p:sldId id="27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custShowLst>
    <p:custShow name="Presentación personalizada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  <p:custShow name="Presentación personalizada 2" id="1">
      <p:sldLst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</p:custShow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77"/>
  </p:normalViewPr>
  <p:slideViewPr>
    <p:cSldViewPr snapToGrid="0" snapToObjects="1">
      <p:cViewPr>
        <p:scale>
          <a:sx n="100" d="100"/>
          <a:sy n="100" d="100"/>
        </p:scale>
        <p:origin x="-282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2297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9588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8730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3325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296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93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4686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473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2958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6760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5560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2FC-24A4-234F-B5A9-74FB433C731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A8F5-D8D6-3443-904D-243D48A301D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743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epa.stream-congress.com/index.php/cursos/proximos-cursos/14-medicina-periodontal-en-la-consulta-ayudando-a-nuestros-pacientes/individual-registr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pa.stream-congress.com/index.php/cursos/proximos-cursos/14-medicina-periodontal-en-la-consulta-ayudando-a-nuestros-pacientes/individual-registr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0782" y="5367647"/>
            <a:ext cx="613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Instrucciones para inscribirse a los Master </a:t>
            </a:r>
            <a:r>
              <a:rPr lang="es-ES_tradnl" sz="2400" dirty="0" err="1" smtClean="0"/>
              <a:t>Clinic</a:t>
            </a:r>
            <a:endParaRPr lang="es-ES_tradn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346"/>
            <a:ext cx="9144000" cy="35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9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sistema puede solicitar instalar Flash Player, acepte accediendo a “</a:t>
            </a:r>
            <a:r>
              <a:rPr lang="es-ES" dirty="0" err="1" smtClean="0"/>
              <a:t>Clicking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”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rgbClr val="0070C0"/>
                </a:solidFill>
              </a:rPr>
              <a:t>Clinic</a:t>
            </a:r>
            <a:r>
              <a:rPr lang="es-ES_tradnl" b="1" dirty="0">
                <a:solidFill>
                  <a:srgbClr val="0070C0"/>
                </a:solidFill>
              </a:rPr>
              <a:t> por primera vez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2291"/>
            <a:ext cx="9144000" cy="30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93139"/>
            <a:ext cx="7886700" cy="4351338"/>
          </a:xfrm>
        </p:spPr>
        <p:txBody>
          <a:bodyPr/>
          <a:lstStyle/>
          <a:p>
            <a:r>
              <a:rPr lang="es-ES_tradnl" dirty="0" smtClean="0"/>
              <a:t>Empiece a disfrutar </a:t>
            </a:r>
            <a:r>
              <a:rPr lang="es-ES" dirty="0" smtClean="0"/>
              <a:t>de la sesión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675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rgbClr val="0070C0"/>
                </a:solidFill>
              </a:rPr>
              <a:t>Clinic</a:t>
            </a:r>
            <a:r>
              <a:rPr lang="es-ES_tradnl" b="1" dirty="0">
                <a:solidFill>
                  <a:srgbClr val="0070C0"/>
                </a:solidFill>
              </a:rPr>
              <a:t> por primera vez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052311"/>
            <a:ext cx="7790688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6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787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4000" b="1" dirty="0" err="1" smtClean="0">
                <a:solidFill>
                  <a:schemeClr val="tx2"/>
                </a:solidFill>
              </a:rPr>
              <a:t>Clinic</a:t>
            </a:r>
            <a:r>
              <a:rPr lang="es-ES_tradnl" sz="4000" b="1" dirty="0" smtClean="0">
                <a:solidFill>
                  <a:schemeClr val="tx2"/>
                </a:solidFill>
              </a:rPr>
              <a:t> cuando </a:t>
            </a:r>
            <a:r>
              <a:rPr lang="es-ES_tradnl" b="1" i="1" dirty="0" smtClean="0">
                <a:solidFill>
                  <a:srgbClr val="0070C0"/>
                </a:solidFill>
              </a:rPr>
              <a:t>ya has participado </a:t>
            </a:r>
            <a:r>
              <a:rPr lang="es-ES_tradnl" sz="4000" b="1" dirty="0" smtClean="0">
                <a:solidFill>
                  <a:schemeClr val="tx2"/>
                </a:solidFill>
              </a:rPr>
              <a:t>en otras sesiones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04331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Ingresar al link </a:t>
            </a:r>
            <a:r>
              <a:rPr lang="es-ES_tradnl" dirty="0" smtClean="0"/>
              <a:t>de la </a:t>
            </a:r>
            <a:r>
              <a:rPr lang="es-ES_tradnl" dirty="0" err="1" smtClean="0"/>
              <a:t>sesi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_tradnl" dirty="0">
                <a:hlinkClick r:id="rId2"/>
              </a:rPr>
              <a:t>http://</a:t>
            </a:r>
            <a:r>
              <a:rPr lang="es-ES_tradnl" dirty="0" smtClean="0">
                <a:hlinkClick r:id="rId2"/>
              </a:rPr>
              <a:t>sepa.stream-congress.com/index.php/cursos/proximos-cursos/14-medicina-periodontal-en-la-consulta-ayudando-a-nuestros-pacientes/individual-registration</a:t>
            </a:r>
            <a:endParaRPr lang="es-E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s-ES" dirty="0" smtClean="0"/>
              <a:t>Completa los datos con nombre y contraseña confirmada en la primera vez que te inscribiste</a:t>
            </a:r>
            <a:endParaRPr lang="es-ES" dirty="0"/>
          </a:p>
          <a:p>
            <a:pPr marL="514350" indent="-514350">
              <a:buFont typeface="+mj-lt"/>
              <a:buAutoNum type="arabicPeriod" startAt="2"/>
            </a:pPr>
            <a:endParaRPr lang="es-ES" dirty="0" smtClean="0"/>
          </a:p>
          <a:p>
            <a:pPr marL="514350" indent="-514350">
              <a:buFont typeface="+mj-lt"/>
              <a:buAutoNum type="arabicPeriod" startAt="2"/>
            </a:pPr>
            <a:endParaRPr lang="es-ES" dirty="0"/>
          </a:p>
          <a:p>
            <a:pPr marL="514350" indent="-514350">
              <a:buFont typeface="+mj-lt"/>
              <a:buAutoNum type="arabicPeriod" startAt="2"/>
            </a:pPr>
            <a:endParaRPr lang="es-ES" dirty="0" smtClean="0"/>
          </a:p>
          <a:p>
            <a:pPr marL="514350" indent="-514350">
              <a:buFont typeface="+mj-lt"/>
              <a:buAutoNum type="arabicPeriod" startAt="2"/>
            </a:pPr>
            <a:endParaRPr lang="es-ES" dirty="0"/>
          </a:p>
          <a:p>
            <a:pPr marL="514350" indent="-514350">
              <a:buFont typeface="+mj-lt"/>
              <a:buAutoNum type="arabicPeriod" startAt="2"/>
            </a:pPr>
            <a:endParaRPr lang="es-ES_tradnl" dirty="0"/>
          </a:p>
          <a:p>
            <a:pPr marL="514350" indent="-514350">
              <a:buFont typeface="+mj-lt"/>
              <a:buAutoNum type="arabicPeriod" startAt="2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1683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7842"/>
            <a:ext cx="9144000" cy="55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8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43345" y="1526462"/>
            <a:ext cx="7703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dirty="0" smtClean="0"/>
              <a:t>Confirma los datos para la inscripción y enviar el registro.</a:t>
            </a:r>
            <a:endParaRPr lang="es-ES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5192" y="3244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3600" b="1" dirty="0" err="1">
                <a:solidFill>
                  <a:schemeClr val="tx2"/>
                </a:solidFill>
              </a:rPr>
              <a:t>Clinic</a:t>
            </a:r>
            <a:r>
              <a:rPr lang="es-ES_tradnl" sz="3600" b="1" dirty="0">
                <a:solidFill>
                  <a:schemeClr val="tx2"/>
                </a:solidFill>
              </a:rPr>
              <a:t> cuando </a:t>
            </a:r>
            <a:r>
              <a:rPr lang="es-ES_tradnl" sz="36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3600" b="1" dirty="0">
                <a:solidFill>
                  <a:schemeClr val="tx2"/>
                </a:solidFill>
              </a:rPr>
              <a:t>en otras sesiones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_tradn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542510"/>
            <a:ext cx="670560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4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4000" b="1" dirty="0" err="1">
                <a:solidFill>
                  <a:schemeClr val="tx2"/>
                </a:solidFill>
              </a:rPr>
              <a:t>Clinic</a:t>
            </a:r>
            <a:r>
              <a:rPr lang="es-ES_tradnl" sz="4000" b="1" dirty="0">
                <a:solidFill>
                  <a:schemeClr val="tx2"/>
                </a:solidFill>
              </a:rPr>
              <a:t> cuando </a:t>
            </a:r>
            <a:r>
              <a:rPr lang="es-ES_tradnl" sz="36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4000" b="1" dirty="0">
                <a:solidFill>
                  <a:schemeClr val="tx2"/>
                </a:solidFill>
              </a:rPr>
              <a:t>en otras sesiones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443345" y="1526462"/>
            <a:ext cx="7703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ES" sz="2800" dirty="0" smtClean="0"/>
              <a:t>Aparece en la página la notificación de que el registro se realizo correctamente </a:t>
            </a:r>
            <a:endParaRPr lang="es-E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986" y="2480569"/>
            <a:ext cx="6662928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4000" b="1" dirty="0" err="1">
                <a:solidFill>
                  <a:schemeClr val="tx2"/>
                </a:solidFill>
              </a:rPr>
              <a:t>Clinic</a:t>
            </a:r>
            <a:r>
              <a:rPr lang="es-ES_tradnl" sz="4000" b="1" dirty="0">
                <a:solidFill>
                  <a:schemeClr val="tx2"/>
                </a:solidFill>
              </a:rPr>
              <a:t> cuando </a:t>
            </a:r>
            <a:r>
              <a:rPr lang="es-ES_tradnl" sz="36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4000" b="1" dirty="0">
                <a:solidFill>
                  <a:schemeClr val="tx2"/>
                </a:solidFill>
              </a:rPr>
              <a:t>en otras sesiones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53468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También recibirás un email de confirmación de inscripción</a:t>
            </a:r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75" y="2380107"/>
            <a:ext cx="8077200" cy="44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7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d</a:t>
            </a:r>
            <a:r>
              <a:rPr lang="es-ES" dirty="0" err="1" smtClean="0"/>
              <a:t>ía</a:t>
            </a:r>
            <a:r>
              <a:rPr lang="es-ES" dirty="0" smtClean="0"/>
              <a:t> antes de la sesión le llegará un recordatorio 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2652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44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14400" b="1" dirty="0" err="1">
                <a:solidFill>
                  <a:schemeClr val="tx2"/>
                </a:solidFill>
              </a:rPr>
              <a:t>Clinic</a:t>
            </a:r>
            <a:r>
              <a:rPr lang="es-ES_tradnl" sz="14400" b="1" dirty="0">
                <a:solidFill>
                  <a:schemeClr val="tx2"/>
                </a:solidFill>
              </a:rPr>
              <a:t> cuando </a:t>
            </a:r>
            <a:r>
              <a:rPr lang="es-ES_tradnl" sz="144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14400" b="1" dirty="0">
                <a:solidFill>
                  <a:schemeClr val="tx2"/>
                </a:solidFill>
              </a:rPr>
              <a:t>en otras sesiones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" y="2569464"/>
            <a:ext cx="7979664" cy="24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505" y="1590098"/>
            <a:ext cx="7886700" cy="4351338"/>
          </a:xfrm>
        </p:spPr>
        <p:txBody>
          <a:bodyPr/>
          <a:lstStyle/>
          <a:p>
            <a:r>
              <a:rPr lang="es-ES_tradnl" dirty="0" smtClean="0"/>
              <a:t>El d</a:t>
            </a:r>
            <a:r>
              <a:rPr lang="es-ES" dirty="0" err="1" smtClean="0"/>
              <a:t>ía</a:t>
            </a:r>
            <a:r>
              <a:rPr lang="es-ES" dirty="0" smtClean="0"/>
              <a:t> de la sesión unas horas antes de que inicie recibirá un email indicando el link  y contraseña para conectarse a la sesión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1233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44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14400" b="1" dirty="0" err="1">
                <a:solidFill>
                  <a:schemeClr val="tx2"/>
                </a:solidFill>
              </a:rPr>
              <a:t>Clinic</a:t>
            </a:r>
            <a:r>
              <a:rPr lang="es-ES_tradnl" sz="14400" b="1" dirty="0">
                <a:solidFill>
                  <a:schemeClr val="tx2"/>
                </a:solidFill>
              </a:rPr>
              <a:t> cuando </a:t>
            </a:r>
            <a:r>
              <a:rPr lang="es-ES_tradnl" sz="144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14400" b="1" dirty="0">
                <a:solidFill>
                  <a:schemeClr val="tx2"/>
                </a:solidFill>
              </a:rPr>
              <a:t>en otras sesiones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29355"/>
            <a:ext cx="9144000" cy="20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Al momento de ingresar a la plataforma por favor complete su nombre e indique el c</a:t>
            </a:r>
            <a:r>
              <a:rPr lang="es-ES" dirty="0" err="1" smtClean="0"/>
              <a:t>ódigo</a:t>
            </a:r>
            <a:r>
              <a:rPr lang="es-ES" dirty="0" smtClean="0"/>
              <a:t> promocional, </a:t>
            </a:r>
            <a:r>
              <a:rPr lang="es-ES" dirty="0" err="1" smtClean="0"/>
              <a:t>Ej</a:t>
            </a:r>
            <a:r>
              <a:rPr lang="es-ES" dirty="0" smtClean="0"/>
              <a:t>: Camilo </a:t>
            </a:r>
            <a:r>
              <a:rPr lang="es-ES" dirty="0" err="1" smtClean="0"/>
              <a:t>Lopez</a:t>
            </a:r>
            <a:r>
              <a:rPr lang="es-ES" dirty="0" smtClean="0"/>
              <a:t> - SEPAAPPO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81050" y="4229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3600" b="1" dirty="0" err="1">
                <a:solidFill>
                  <a:schemeClr val="tx2"/>
                </a:solidFill>
              </a:rPr>
              <a:t>Clinic</a:t>
            </a:r>
            <a:r>
              <a:rPr lang="es-ES_tradnl" sz="3600" b="1" dirty="0">
                <a:solidFill>
                  <a:schemeClr val="tx2"/>
                </a:solidFill>
              </a:rPr>
              <a:t> cuando </a:t>
            </a:r>
            <a:r>
              <a:rPr lang="es-ES_tradnl" sz="36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3600" b="1" dirty="0">
                <a:solidFill>
                  <a:schemeClr val="tx2"/>
                </a:solidFill>
              </a:rPr>
              <a:t>en otras sesiones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_tradnl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63778"/>
            <a:ext cx="9144000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Clinic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2599414"/>
            <a:ext cx="9144000" cy="3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C00000"/>
                </a:solidFill>
                <a:hlinkClick r:id="" action="ppaction://customshow?id=0"/>
              </a:rPr>
              <a:t>Primera vez que se inscribe a Master </a:t>
            </a:r>
            <a:r>
              <a:rPr lang="es-ES" b="1" i="1" dirty="0" err="1" smtClean="0">
                <a:solidFill>
                  <a:srgbClr val="C00000"/>
                </a:solidFill>
                <a:hlinkClick r:id="" action="ppaction://customshow?id=0"/>
              </a:rPr>
              <a:t>Clinic</a:t>
            </a:r>
            <a:endParaRPr lang="es-ES_tradnl" b="1" i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3291392"/>
            <a:ext cx="91440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C00000"/>
                </a:solidFill>
                <a:hlinkClick r:id="" action="ppaction://customshow?id=1"/>
              </a:rPr>
              <a:t>Ya ha participado en Master Clinic</a:t>
            </a:r>
            <a:endParaRPr lang="es-ES_tradnl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7630" y="1843089"/>
            <a:ext cx="7886700" cy="4351338"/>
          </a:xfrm>
        </p:spPr>
        <p:txBody>
          <a:bodyPr/>
          <a:lstStyle/>
          <a:p>
            <a:r>
              <a:rPr lang="es-ES" dirty="0" smtClean="0"/>
              <a:t>El sistema puede solicitar instalar Flash Player, acepte accediendo a “</a:t>
            </a:r>
            <a:r>
              <a:rPr lang="es-ES" dirty="0" err="1" smtClean="0"/>
              <a:t>Clicking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”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9519" y="4204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3600" b="1" dirty="0" err="1">
                <a:solidFill>
                  <a:schemeClr val="tx2"/>
                </a:solidFill>
              </a:rPr>
              <a:t>Clinic</a:t>
            </a:r>
            <a:r>
              <a:rPr lang="es-ES_tradnl" sz="3600" b="1" dirty="0">
                <a:solidFill>
                  <a:schemeClr val="tx2"/>
                </a:solidFill>
              </a:rPr>
              <a:t> cuando </a:t>
            </a:r>
            <a:r>
              <a:rPr lang="es-ES_tradnl" sz="36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3600" b="1" dirty="0">
                <a:solidFill>
                  <a:schemeClr val="tx2"/>
                </a:solidFill>
              </a:rPr>
              <a:t>en otras sesiones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_tradnl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85142"/>
            <a:ext cx="9144000" cy="30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645387"/>
            <a:ext cx="7886700" cy="4351338"/>
          </a:xfrm>
        </p:spPr>
        <p:txBody>
          <a:bodyPr/>
          <a:lstStyle/>
          <a:p>
            <a:r>
              <a:rPr lang="es-ES_tradnl" dirty="0" smtClean="0"/>
              <a:t>Empiece a disfrutar de la </a:t>
            </a:r>
            <a:r>
              <a:rPr lang="es-ES_tradnl" dirty="0" err="1" smtClean="0"/>
              <a:t>sesi</a:t>
            </a:r>
            <a:r>
              <a:rPr lang="es-ES" dirty="0" err="1" smtClean="0"/>
              <a:t>ón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0029" y="3198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tx2"/>
                </a:solidFill>
              </a:rPr>
              <a:t>Instrucciones para inscribirse a los Master </a:t>
            </a:r>
            <a:r>
              <a:rPr lang="es-ES_tradnl" sz="3600" b="1" dirty="0" err="1">
                <a:solidFill>
                  <a:schemeClr val="tx2"/>
                </a:solidFill>
              </a:rPr>
              <a:t>Clinic</a:t>
            </a:r>
            <a:r>
              <a:rPr lang="es-ES_tradnl" sz="3600" b="1" dirty="0">
                <a:solidFill>
                  <a:schemeClr val="tx2"/>
                </a:solidFill>
              </a:rPr>
              <a:t> cuando </a:t>
            </a:r>
            <a:r>
              <a:rPr lang="es-ES_tradnl" sz="3600" b="1" i="1" dirty="0">
                <a:solidFill>
                  <a:srgbClr val="0070C0"/>
                </a:solidFill>
              </a:rPr>
              <a:t>ya has participado </a:t>
            </a:r>
            <a:r>
              <a:rPr lang="es-ES_tradnl" sz="3600" b="1" dirty="0">
                <a:solidFill>
                  <a:schemeClr val="tx2"/>
                </a:solidFill>
              </a:rPr>
              <a:t>en otras sesiones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_tradnl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9" y="2188312"/>
            <a:ext cx="7790688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4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sz="4000" b="1" dirty="0" err="1" smtClean="0">
                <a:solidFill>
                  <a:srgbClr val="0070C0"/>
                </a:solidFill>
              </a:rPr>
              <a:t>Clinic</a:t>
            </a:r>
            <a:r>
              <a:rPr lang="es-ES_tradnl" sz="4000" b="1" dirty="0" smtClean="0">
                <a:solidFill>
                  <a:srgbClr val="0070C0"/>
                </a:solidFill>
              </a:rPr>
              <a:t> por primera vez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04331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Ingresar al link </a:t>
            </a:r>
            <a:r>
              <a:rPr lang="es-ES_tradnl" dirty="0" smtClean="0"/>
              <a:t>de la </a:t>
            </a:r>
            <a:r>
              <a:rPr lang="es-ES_tradnl" dirty="0" err="1" smtClean="0"/>
              <a:t>sesi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_tradnl" dirty="0">
                <a:hlinkClick r:id="rId2"/>
              </a:rPr>
              <a:t>http://sepa.stream-congress.com/index.php/cursos/proximos-cursos/14-medicina-periodontal-en-la-consulta-ayudando-a-nuestros-pacientes/individual-registration</a:t>
            </a:r>
            <a:endParaRPr lang="es-ES_tradnl" dirty="0"/>
          </a:p>
          <a:p>
            <a:pPr marL="514350" indent="-514350">
              <a:buFont typeface="+mj-lt"/>
              <a:buAutoNum type="arabicPeriod" startAt="2"/>
            </a:pPr>
            <a:r>
              <a:rPr lang="es-ES" dirty="0" smtClean="0"/>
              <a:t>Si es la primera vez que se inscribe, completar los datos </a:t>
            </a:r>
          </a:p>
          <a:p>
            <a:pPr marL="514350" indent="-514350">
              <a:buFont typeface="+mj-lt"/>
              <a:buAutoNum type="arabicPeriod" startAt="2"/>
            </a:pPr>
            <a:endParaRPr lang="es-ES" dirty="0" smtClean="0"/>
          </a:p>
          <a:p>
            <a:pPr marL="514350" indent="-514350">
              <a:buFont typeface="+mj-lt"/>
              <a:buAutoNum type="arabicPeriod" startAt="2"/>
            </a:pPr>
            <a:endParaRPr lang="es-ES" dirty="0"/>
          </a:p>
          <a:p>
            <a:pPr marL="514350" indent="-514350">
              <a:buFont typeface="+mj-lt"/>
              <a:buAutoNum type="arabicPeriod" startAt="2"/>
            </a:pPr>
            <a:endParaRPr lang="es-ES" dirty="0" smtClean="0"/>
          </a:p>
          <a:p>
            <a:pPr marL="514350" indent="-514350">
              <a:buFont typeface="+mj-lt"/>
              <a:buAutoNum type="arabicPeriod" startAt="2"/>
            </a:pPr>
            <a:endParaRPr lang="es-ES" dirty="0"/>
          </a:p>
          <a:p>
            <a:pPr marL="514350" indent="-514350">
              <a:buFont typeface="+mj-lt"/>
              <a:buAutoNum type="arabicPeriod" startAt="2"/>
            </a:pPr>
            <a:endParaRPr lang="es-ES" dirty="0" smtClean="0"/>
          </a:p>
          <a:p>
            <a:pPr marL="514350" indent="-514350">
              <a:buFont typeface="+mj-lt"/>
              <a:buAutoNum type="arabicPeriod" startAt="2"/>
            </a:pPr>
            <a:endParaRPr lang="es-ES" dirty="0"/>
          </a:p>
          <a:p>
            <a:pPr marL="514350" indent="-514350">
              <a:buFont typeface="+mj-lt"/>
              <a:buAutoNum type="arabicPeriod" startAt="2"/>
            </a:pPr>
            <a:endParaRPr lang="es-ES_tradnl" dirty="0"/>
          </a:p>
          <a:p>
            <a:pPr marL="514350" indent="-514350">
              <a:buFont typeface="+mj-lt"/>
              <a:buAutoNum type="arabicPeriod" startAt="2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5207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870"/>
            <a:ext cx="9144000" cy="56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34680"/>
            <a:ext cx="7886700" cy="4351338"/>
          </a:xfrm>
        </p:spPr>
        <p:txBody>
          <a:bodyPr/>
          <a:lstStyle/>
          <a:p>
            <a:r>
              <a:rPr lang="es-ES_tradnl" dirty="0" err="1" smtClean="0"/>
              <a:t>Despu</a:t>
            </a:r>
            <a:r>
              <a:rPr lang="es-ES" dirty="0" err="1" smtClean="0"/>
              <a:t>és</a:t>
            </a:r>
            <a:r>
              <a:rPr lang="es-ES" dirty="0" smtClean="0"/>
              <a:t> de completar los datos recibirá dos  emails.  Uno con la confirmación de registro a la formación </a:t>
            </a:r>
            <a:r>
              <a:rPr lang="es-ES" dirty="0" err="1" smtClean="0"/>
              <a:t>OnLine</a:t>
            </a:r>
            <a:r>
              <a:rPr lang="es-ES" dirty="0" smtClean="0"/>
              <a:t> donde se encuentra el usuario y contraseña que le servirá para inscribirse a futuras sesiones</a:t>
            </a:r>
            <a:endParaRPr lang="es-ES_tradnl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sz="4000" b="1" dirty="0" err="1">
                <a:solidFill>
                  <a:srgbClr val="0070C0"/>
                </a:solidFill>
              </a:rPr>
              <a:t>Clinic</a:t>
            </a:r>
            <a:r>
              <a:rPr lang="es-ES_tradnl" sz="4000" b="1" dirty="0">
                <a:solidFill>
                  <a:srgbClr val="0070C0"/>
                </a:solidFill>
              </a:rPr>
              <a:t> por primera vez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>
            <a:off x="744299" y="5636273"/>
            <a:ext cx="476250" cy="16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256" y="3657823"/>
            <a:ext cx="9144000" cy="21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6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rgbClr val="0070C0"/>
                </a:solidFill>
              </a:rPr>
              <a:t>Clinic</a:t>
            </a:r>
            <a:r>
              <a:rPr lang="es-ES_tradnl" b="1" dirty="0">
                <a:solidFill>
                  <a:srgbClr val="0070C0"/>
                </a:solidFill>
              </a:rPr>
              <a:t> por primera vez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53468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segundo email confirma el registro a la sesión </a:t>
            </a:r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109216"/>
            <a:ext cx="8077200" cy="44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7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d</a:t>
            </a:r>
            <a:r>
              <a:rPr lang="es-ES" dirty="0" err="1" smtClean="0"/>
              <a:t>ía</a:t>
            </a:r>
            <a:r>
              <a:rPr lang="es-ES" dirty="0" smtClean="0"/>
              <a:t> antes de la sesión le llegará un recordatorio 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rgbClr val="0070C0"/>
                </a:solidFill>
              </a:rPr>
              <a:t>Clinic</a:t>
            </a:r>
            <a:r>
              <a:rPr lang="es-ES_tradnl" b="1" dirty="0">
                <a:solidFill>
                  <a:srgbClr val="0070C0"/>
                </a:solidFill>
              </a:rPr>
              <a:t> por primera vez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" y="2645664"/>
            <a:ext cx="7979664" cy="24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505" y="1590098"/>
            <a:ext cx="7886700" cy="4351338"/>
          </a:xfrm>
        </p:spPr>
        <p:txBody>
          <a:bodyPr/>
          <a:lstStyle/>
          <a:p>
            <a:r>
              <a:rPr lang="es-ES_tradnl" dirty="0" smtClean="0"/>
              <a:t>El d</a:t>
            </a:r>
            <a:r>
              <a:rPr lang="es-ES" dirty="0" err="1" smtClean="0"/>
              <a:t>ía</a:t>
            </a:r>
            <a:r>
              <a:rPr lang="es-ES" dirty="0" smtClean="0"/>
              <a:t> de la sesión unas horas antes de que inicie recibirá un email indicando el link  y contraseña para conectarse a la sesión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rgbClr val="0070C0"/>
                </a:solidFill>
              </a:rPr>
              <a:t>Clinic</a:t>
            </a:r>
            <a:r>
              <a:rPr lang="es-ES_tradnl" b="1" dirty="0">
                <a:solidFill>
                  <a:srgbClr val="0070C0"/>
                </a:solidFill>
              </a:rPr>
              <a:t> por primera vez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90021"/>
            <a:ext cx="9144000" cy="20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Al momento de ingresar a la plataforma por favor complete su nombre e indique el c</a:t>
            </a:r>
            <a:r>
              <a:rPr lang="es-ES" dirty="0" err="1" smtClean="0"/>
              <a:t>ódigo</a:t>
            </a:r>
            <a:r>
              <a:rPr lang="es-ES" dirty="0" smtClean="0"/>
              <a:t> promocional, </a:t>
            </a:r>
            <a:r>
              <a:rPr lang="es-ES" dirty="0" err="1" smtClean="0"/>
              <a:t>Ej</a:t>
            </a:r>
            <a:r>
              <a:rPr lang="es-ES" dirty="0" smtClean="0"/>
              <a:t>: Camilo </a:t>
            </a:r>
            <a:r>
              <a:rPr lang="es-ES" dirty="0" err="1" smtClean="0"/>
              <a:t>Lopez</a:t>
            </a:r>
            <a:r>
              <a:rPr lang="es-ES" dirty="0" smtClean="0"/>
              <a:t> - SEPAAPPO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70C0"/>
                </a:solidFill>
              </a:rPr>
              <a:t>Instrucciones para inscribirse a los Master </a:t>
            </a:r>
            <a:r>
              <a:rPr lang="es-ES_tradnl" b="1" dirty="0" err="1">
                <a:solidFill>
                  <a:srgbClr val="0070C0"/>
                </a:solidFill>
              </a:rPr>
              <a:t>Clinic</a:t>
            </a:r>
            <a:r>
              <a:rPr lang="es-ES_tradnl" b="1" dirty="0">
                <a:solidFill>
                  <a:srgbClr val="0070C0"/>
                </a:solidFill>
              </a:rPr>
              <a:t> por primera vez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" y="3205254"/>
            <a:ext cx="9144000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2902</TotalTime>
  <Words>522</Words>
  <Application>Microsoft Office PowerPoint</Application>
  <PresentationFormat>Presentación en pantalla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  <vt:variant>
        <vt:lpstr>Presentaciones personalizadas</vt:lpstr>
      </vt:variant>
      <vt:variant>
        <vt:i4>2</vt:i4>
      </vt:variant>
    </vt:vector>
  </HeadingPairs>
  <TitlesOfParts>
    <vt:vector size="24" baseType="lpstr">
      <vt:lpstr>Tema de Office</vt:lpstr>
      <vt:lpstr>Diapositiva 1</vt:lpstr>
      <vt:lpstr>Instrucciones para inscribirse a los Master Clinic </vt:lpstr>
      <vt:lpstr>Instrucciones para inscribirse a los Master Clinic por primera vez </vt:lpstr>
      <vt:lpstr>Diapositiva 4</vt:lpstr>
      <vt:lpstr>Instrucciones para inscribirse a los Master Clinic por primera vez  </vt:lpstr>
      <vt:lpstr>Instrucciones para inscribirse a los Master Clinic por primera vez  </vt:lpstr>
      <vt:lpstr>Diapositiva 7</vt:lpstr>
      <vt:lpstr>Diapositiva 8</vt:lpstr>
      <vt:lpstr>Diapositiva 9</vt:lpstr>
      <vt:lpstr>Diapositiva 10</vt:lpstr>
      <vt:lpstr>Diapositiva 11</vt:lpstr>
      <vt:lpstr>Instrucciones para inscribirse a los Master Clinic cuando ya has participado en otras sesiones </vt:lpstr>
      <vt:lpstr>Diapositiva 13</vt:lpstr>
      <vt:lpstr>Diapositiva 14</vt:lpstr>
      <vt:lpstr>Instrucciones para inscribirse a los Master Clinic cuando ya has participado en otras sesiones  </vt:lpstr>
      <vt:lpstr>Instrucciones para inscribirse a los Master Clinic cuando ya has participado en otras sesiones  </vt:lpstr>
      <vt:lpstr>Diapositiva 17</vt:lpstr>
      <vt:lpstr>Diapositiva 18</vt:lpstr>
      <vt:lpstr>Diapositiva 19</vt:lpstr>
      <vt:lpstr>Diapositiva 20</vt:lpstr>
      <vt:lpstr>Diapositiva 21</vt:lpstr>
      <vt:lpstr>Presentación personalizada 1</vt:lpstr>
      <vt:lpstr>Presentación personalizada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Laura</cp:lastModifiedBy>
  <cp:revision>28</cp:revision>
  <cp:lastPrinted>2017-03-15T11:12:07Z</cp:lastPrinted>
  <dcterms:created xsi:type="dcterms:W3CDTF">2017-03-06T13:56:20Z</dcterms:created>
  <dcterms:modified xsi:type="dcterms:W3CDTF">2017-03-23T16:19:11Z</dcterms:modified>
</cp:coreProperties>
</file>